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0" r:id="rId5"/>
    <p:sldMasterId id="2147483712" r:id="rId6"/>
  </p:sldMasterIdLst>
  <p:notesMasterIdLst>
    <p:notesMasterId r:id="rId28"/>
  </p:notesMasterIdLst>
  <p:handoutMasterIdLst>
    <p:handoutMasterId r:id="rId29"/>
  </p:handoutMasterIdLst>
  <p:sldIdLst>
    <p:sldId id="277" r:id="rId7"/>
    <p:sldId id="259" r:id="rId8"/>
    <p:sldId id="319" r:id="rId9"/>
    <p:sldId id="280" r:id="rId10"/>
    <p:sldId id="284" r:id="rId11"/>
    <p:sldId id="285" r:id="rId12"/>
    <p:sldId id="286" r:id="rId13"/>
    <p:sldId id="318" r:id="rId14"/>
    <p:sldId id="289" r:id="rId15"/>
    <p:sldId id="257" r:id="rId16"/>
    <p:sldId id="290" r:id="rId17"/>
    <p:sldId id="291" r:id="rId18"/>
    <p:sldId id="292" r:id="rId19"/>
    <p:sldId id="293" r:id="rId20"/>
    <p:sldId id="294" r:id="rId21"/>
    <p:sldId id="295" r:id="rId22"/>
    <p:sldId id="296" r:id="rId23"/>
    <p:sldId id="324" r:id="rId24"/>
    <p:sldId id="322" r:id="rId25"/>
    <p:sldId id="323" r:id="rId26"/>
    <p:sldId id="270" r:id="rId27"/>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8" d="100"/>
          <a:sy n="68" d="100"/>
        </p:scale>
        <p:origin x="1686" y="60"/>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stin Ahlqvist" userId="a9f20fed-e02e-4dd3-ad79-65b5d9f3ddfc" providerId="ADAL" clId="{09C75F83-FFD1-4E6B-9214-2057A19CD35A}"/>
    <pc:docChg chg="modSld">
      <pc:chgData name="Kerstin Ahlqvist" userId="a9f20fed-e02e-4dd3-ad79-65b5d9f3ddfc" providerId="ADAL" clId="{09C75F83-FFD1-4E6B-9214-2057A19CD35A}" dt="2019-10-25T13:39:06.130" v="0" actId="14100"/>
      <pc:docMkLst>
        <pc:docMk/>
      </pc:docMkLst>
      <pc:sldChg chg="modSp">
        <pc:chgData name="Kerstin Ahlqvist" userId="a9f20fed-e02e-4dd3-ad79-65b5d9f3ddfc" providerId="ADAL" clId="{09C75F83-FFD1-4E6B-9214-2057A19CD35A}" dt="2019-10-25T13:39:06.130" v="0" actId="14100"/>
        <pc:sldMkLst>
          <pc:docMk/>
          <pc:sldMk cId="3716069749" sldId="285"/>
        </pc:sldMkLst>
        <pc:spChg chg="mod">
          <ac:chgData name="Kerstin Ahlqvist" userId="a9f20fed-e02e-4dd3-ad79-65b5d9f3ddfc" providerId="ADAL" clId="{09C75F83-FFD1-4E6B-9214-2057A19CD35A}" dt="2019-10-25T13:39:06.130" v="0" actId="14100"/>
          <ac:spMkLst>
            <pc:docMk/>
            <pc:sldMk cId="3716069749" sldId="285"/>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Gotlands sjukhem</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Känner förtroende för personalen</c:v>
                </c:pt>
                <c:pt idx="1">
                  <c:v>Känner sig trygg på sitt äldreboende</c:v>
                </c:pt>
                <c:pt idx="2">
                  <c:v>Personalen tar hänsyn till den äldres egna åsikter och önskemål</c:v>
                </c:pt>
                <c:pt idx="3">
                  <c:v>Får bra bemötande från personalen</c:v>
                </c:pt>
                <c:pt idx="4">
                  <c:v>Är sammantaget nöjd med äldreboendet</c:v>
                </c:pt>
              </c:strCache>
            </c:strRef>
          </c:cat>
          <c:val>
            <c:numRef>
              <c:f>Blad1!$B$2:$B$6</c:f>
              <c:numCache>
                <c:formatCode>General</c:formatCode>
                <c:ptCount val="5"/>
                <c:pt idx="0">
                  <c:v>97</c:v>
                </c:pt>
                <c:pt idx="1">
                  <c:v>97</c:v>
                </c:pt>
                <c:pt idx="2">
                  <c:v>97</c:v>
                </c:pt>
                <c:pt idx="3">
                  <c:v>97</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Gotlands sjukhem</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94</c:v>
                </c:pt>
                <c:pt idx="1">
                  <c:v>57</c:v>
                </c:pt>
                <c:pt idx="2">
                  <c:v>97</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Gotland</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89</c:v>
                </c:pt>
                <c:pt idx="1">
                  <c:v>60</c:v>
                </c:pt>
                <c:pt idx="2">
                  <c:v>85</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Gotlands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89</c:v>
                </c:pt>
                <c:pt idx="1">
                  <c:v>60</c:v>
                </c:pt>
                <c:pt idx="2">
                  <c:v>85</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Gotlands sjukhem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71</c:v>
                </c:pt>
                <c:pt idx="1">
                  <c:v>100</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Gotland</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55</c:v>
                </c:pt>
                <c:pt idx="1">
                  <c:v>89</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Gotlands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55</c:v>
                </c:pt>
                <c:pt idx="1">
                  <c:v>89</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Gotlands sjukhem</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Tycker det är trivsamt utomhus runt boendet</c:v>
                </c:pt>
                <c:pt idx="1">
                  <c:v>Personalen brukar informera om tillfälliga förändringar</c:v>
                </c:pt>
                <c:pt idx="2">
                  <c:v>Vet vart man vänder sig med synpunkter och klagomål</c:v>
                </c:pt>
                <c:pt idx="3">
                  <c:v>Har lätt att få träffa läkare vid behov</c:v>
                </c:pt>
                <c:pt idx="4">
                  <c:v>Besväras inte av ensamhet</c:v>
                </c:pt>
              </c:strCache>
            </c:strRef>
          </c:cat>
          <c:val>
            <c:numRef>
              <c:f>Blad1!$B$2:$B$6</c:f>
              <c:numCache>
                <c:formatCode>General</c:formatCode>
                <c:ptCount val="5"/>
                <c:pt idx="0">
                  <c:v>78</c:v>
                </c:pt>
                <c:pt idx="1">
                  <c:v>77</c:v>
                </c:pt>
                <c:pt idx="2">
                  <c:v>71</c:v>
                </c:pt>
                <c:pt idx="3">
                  <c:v>57</c:v>
                </c:pt>
                <c:pt idx="4">
                  <c:v>44</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Gotlands sjukhem</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33</c:v>
                </c:pt>
                <c:pt idx="1">
                  <c:v>0</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Gotlands sjukhem</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78</c:v>
                </c:pt>
                <c:pt idx="1">
                  <c:v>88</c:v>
                </c:pt>
                <c:pt idx="2">
                  <c:v>82</c:v>
                </c:pt>
                <c:pt idx="3">
                  <c:v>97</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Gotland</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73</c:v>
                </c:pt>
                <c:pt idx="1">
                  <c:v>76</c:v>
                </c:pt>
                <c:pt idx="2">
                  <c:v>78</c:v>
                </c:pt>
                <c:pt idx="3">
                  <c:v>90</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Gotlands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73</c:v>
                </c:pt>
                <c:pt idx="1">
                  <c:v>76</c:v>
                </c:pt>
                <c:pt idx="2">
                  <c:v>78</c:v>
                </c:pt>
                <c:pt idx="3">
                  <c:v>90</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63</c:v>
                </c:pt>
                <c:pt idx="2">
                  <c:v>74</c:v>
                </c:pt>
                <c:pt idx="3">
                  <c:v>87</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Gotlands sjukhem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84</c:v>
                </c:pt>
                <c:pt idx="1">
                  <c:v>90</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Gotland</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78</c:v>
                </c:pt>
                <c:pt idx="1">
                  <c:v>87</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Gotlands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78</c:v>
                </c:pt>
                <c:pt idx="1">
                  <c:v>87</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Gotlands sjukhem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91</c:v>
                </c:pt>
                <c:pt idx="1">
                  <c:v>77</c:v>
                </c:pt>
                <c:pt idx="2">
                  <c:v>88</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Gotland</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74</c:v>
                </c:pt>
                <c:pt idx="1">
                  <c:v>62</c:v>
                </c:pt>
                <c:pt idx="2">
                  <c:v>78</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Gotlands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74</c:v>
                </c:pt>
                <c:pt idx="1">
                  <c:v>62</c:v>
                </c:pt>
                <c:pt idx="2">
                  <c:v>78</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60</c:v>
                </c:pt>
                <c:pt idx="1">
                  <c:v>47</c:v>
                </c:pt>
                <c:pt idx="2">
                  <c:v>72</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Gotlands sjukhem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97</c:v>
                </c:pt>
                <c:pt idx="1">
                  <c:v>97</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Gotland</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85</c:v>
                </c:pt>
                <c:pt idx="1">
                  <c:v>96</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Gotlands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85</c:v>
                </c:pt>
                <c:pt idx="1">
                  <c:v>96</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Gotlands sjukhem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97</c:v>
                </c:pt>
                <c:pt idx="1">
                  <c:v>97</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Gotland</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92</c:v>
                </c:pt>
                <c:pt idx="1">
                  <c:v>93</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Gotlands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92</c:v>
                </c:pt>
                <c:pt idx="1">
                  <c:v>93</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Gotlands sjukhem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44</c:v>
                </c:pt>
                <c:pt idx="1">
                  <c:v>84</c:v>
                </c:pt>
                <c:pt idx="2">
                  <c:v>97</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Gotland</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38</c:v>
                </c:pt>
                <c:pt idx="1">
                  <c:v>72</c:v>
                </c:pt>
                <c:pt idx="2">
                  <c:v>73</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Gotlands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38</c:v>
                </c:pt>
                <c:pt idx="1">
                  <c:v>72</c:v>
                </c:pt>
                <c:pt idx="2">
                  <c:v>73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latin typeface="+mn-lt"/>
              <a:ea typeface="+mn-ea"/>
              <a:cs typeface="+mn-cs"/>
            </a:rPr>
            <a:t>Är sammantaget nöjd med äldreboendet</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tar hänsyn till den äldres egna åsikter och önskemål</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Får bra bemötande från personalen</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utomhus runt boendet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2019-10-25</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2019-10-25</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2019-10-25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2019-10-25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2019-10-25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2019-10-25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2019-10-25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2019-10-25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2019-10-25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2019-10-25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2019-10-25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2019-10-25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2019-10-25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2019-10-25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2019-10-25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2019-10-25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Gotland_Gotlands sjukhem_Gotlands sjukhem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Diagram 10"/>
          <p:cNvGraphicFramePr>
            <a:graphicFrameLocks/>
          </p:cNvGraphicFramePr>
          <p:nvPr>
            <p:extLst>
              <p:ext uri="{D42A27DB-BD31-4B8C-83A1-F6EECF244321}">
                <p14:modId xmlns:p14="http://schemas.microsoft.com/office/powerpoint/2010/main" val="2083004295"/>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346551504"/>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4088288442"/>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2634669177"/>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939019993"/>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3964580447"/>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970788127"/>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536844950"/>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2019.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a:hlinkClick r:id="rId2"/>
              </a:rPr>
              <a:t>www.socialstyrelsen.se</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36 248 personer på årets enkät för äldre inom särskilt boende, vilket är 50,0% av de tillfrågade.</a:t>
            </a:r>
            <a:endParaRPr lang="sv-SE" sz="1900" b="0" dirty="0"/>
          </a:p>
          <a:p>
            <a:r>
              <a:rPr lang="sv-SE" sz="1900" b="0"/>
              <a:t>Andelen svarande för Gotland_Gotlands sjukhem_Gotlands sjukhem var mellan 80 - 100%.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1484045695"/>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2189707065"/>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1134086594"/>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ABDD3C972FE4D40B0EEBA7BD7D1FDA5" ma:contentTypeVersion="5" ma:contentTypeDescription="Skapa ett nytt dokument." ma:contentTypeScope="" ma:versionID="81c1a0d7207d996e7b44cca8b3b79062">
  <xsd:schema xmlns:xsd="http://www.w3.org/2001/XMLSchema" xmlns:xs="http://www.w3.org/2001/XMLSchema" xmlns:p="http://schemas.microsoft.com/office/2006/metadata/properties" xmlns:ns2="eaf2af55-5461-4c8c-8510-e288c6c1f655" targetNamespace="http://schemas.microsoft.com/office/2006/metadata/properties" ma:root="true" ma:fieldsID="745f1f08b1bb5197979e66e4e34fcee1" ns2:_="">
    <xsd:import namespace="eaf2af55-5461-4c8c-8510-e288c6c1f6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f2af55-5461-4c8c-8510-e288c6c1f6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D064F3-1E22-4EED-A95F-DA11C998B4F0}">
  <ds:schemaRefs>
    <ds:schemaRef ds:uri="http://schemas.microsoft.com/sharepoint/v3/contenttype/forms"/>
  </ds:schemaRefs>
</ds:datastoreItem>
</file>

<file path=customXml/itemProps2.xml><?xml version="1.0" encoding="utf-8"?>
<ds:datastoreItem xmlns:ds="http://schemas.openxmlformats.org/officeDocument/2006/customXml" ds:itemID="{0CA579B0-0720-462E-BDE7-5826CFFA18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f2af55-5461-4c8c-8510-e288c6c1f6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F0DE76-AABD-40E0-9198-BE63EBE22C1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SoS-PPT-svensk</Template>
  <TotalTime>3817</TotalTime>
  <Words>1022</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2019  </vt:lpstr>
      <vt:lpstr>Resultaten för er verksamhet/område</vt:lpstr>
      <vt:lpstr>Resultaten för er verksamhet/område, forts. </vt:lpstr>
      <vt:lpstr>Deltagare</vt:lpstr>
      <vt:lpstr>Resultatöversikt år 2019</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Kerstin Ahlqvist</cp:lastModifiedBy>
  <cp:revision>314</cp:revision>
  <cp:lastPrinted>2014-08-07T08:24:06Z</cp:lastPrinted>
  <dcterms:created xsi:type="dcterms:W3CDTF">2014-06-27T06:29:47Z</dcterms:created>
  <dcterms:modified xsi:type="dcterms:W3CDTF">2019-10-25T13:39:17Z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0x010100AABDD3C972FE4D40B0EEBA7BD7D1FDA5</vt:lpwstr>
  </property>
</Properties>
</file>